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5" d="100"/>
          <a:sy n="25" d="100"/>
        </p:scale>
        <p:origin x="1722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HEALTH CARE PROMOTION AT THE WORK PLACE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1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 is an important aspect in the life of an individual. Work is necessary for the survival and wellbeing of an individual. Healthcare is a product of both personal behavior and responsibility. Health is also influenced by a number of external factors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810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healthy workforce ensures a balanced relation between the customer’s expectations and the organizational target</a:t>
            </a:r>
          </a:p>
          <a:p>
            <a:r>
              <a:rPr lang="en-US" dirty="0"/>
              <a:t>Organization goals can only be realized by ensuring a healthy workforce.</a:t>
            </a:r>
          </a:p>
        </p:txBody>
      </p:sp>
    </p:spTree>
    <p:extLst>
      <p:ext uri="{BB962C8B-B14F-4D97-AF65-F5344CB8AC3E}">
        <p14:creationId xmlns:p14="http://schemas.microsoft.com/office/powerpoint/2010/main" val="338707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Health care promoting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Considerable working hours</a:t>
            </a:r>
          </a:p>
          <a:p>
            <a:r>
              <a:rPr lang="en-US" dirty="0"/>
              <a:t>Job inspection routines with employees</a:t>
            </a:r>
          </a:p>
          <a:p>
            <a:r>
              <a:rPr lang="en-US" dirty="0"/>
              <a:t>Regular surveys on health matters</a:t>
            </a:r>
          </a:p>
          <a:p>
            <a:r>
              <a:rPr lang="en-US" dirty="0"/>
              <a:t>Special training models </a:t>
            </a:r>
          </a:p>
          <a:p>
            <a:r>
              <a:rPr lang="en-US" dirty="0"/>
              <a:t>Circles formulated to ensure a healthy workforce</a:t>
            </a:r>
          </a:p>
        </p:txBody>
      </p:sp>
    </p:spTree>
    <p:extLst>
      <p:ext uri="{BB962C8B-B14F-4D97-AF65-F5344CB8AC3E}">
        <p14:creationId xmlns:p14="http://schemas.microsoft.com/office/powerpoint/2010/main" val="2815429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Programs for health promotion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On-sight fitness centers</a:t>
            </a:r>
          </a:p>
          <a:p>
            <a:r>
              <a:rPr lang="en-US" dirty="0"/>
              <a:t>Smoking cessation programs</a:t>
            </a:r>
          </a:p>
          <a:p>
            <a:r>
              <a:rPr lang="en-US" dirty="0"/>
              <a:t>Transit options</a:t>
            </a:r>
          </a:p>
          <a:p>
            <a:r>
              <a:rPr lang="en-US" dirty="0"/>
              <a:t>Yoga classes </a:t>
            </a:r>
          </a:p>
          <a:p>
            <a:r>
              <a:rPr lang="en-US" dirty="0"/>
              <a:t>Wellness challenges and adventures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878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Advantages of health promotion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Increases productivity among employees</a:t>
            </a:r>
          </a:p>
          <a:p>
            <a:r>
              <a:rPr lang="en-US" dirty="0"/>
              <a:t>Reduces the cost of business by reducing the amount spend on health covers</a:t>
            </a:r>
          </a:p>
          <a:p>
            <a:r>
              <a:rPr lang="en-US" dirty="0"/>
              <a:t>Health programs also aid in employee retention</a:t>
            </a:r>
          </a:p>
        </p:txBody>
      </p:sp>
    </p:spTree>
    <p:extLst>
      <p:ext uri="{BB962C8B-B14F-4D97-AF65-F5344CB8AC3E}">
        <p14:creationId xmlns:p14="http://schemas.microsoft.com/office/powerpoint/2010/main" val="11428573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</TotalTime>
  <Words>153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Constantia</vt:lpstr>
      <vt:lpstr>Wingdings 2</vt:lpstr>
      <vt:lpstr>Flow</vt:lpstr>
      <vt:lpstr>HEALTH CARE PROMOTION AT THE WORK PLACE</vt:lpstr>
      <vt:lpstr>introduction</vt:lpstr>
      <vt:lpstr>PowerPoint Presentation</vt:lpstr>
      <vt:lpstr>Health care promoting strategies</vt:lpstr>
      <vt:lpstr>Programs for health promotion</vt:lpstr>
      <vt:lpstr>Advantages of health promotion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CARE PROMOTION AT THE WORK PLACE</dc:title>
  <dc:creator>douglas</dc:creator>
  <cp:lastModifiedBy>Pavilion</cp:lastModifiedBy>
  <cp:revision>3</cp:revision>
  <dcterms:created xsi:type="dcterms:W3CDTF">2019-09-26T17:51:40Z</dcterms:created>
  <dcterms:modified xsi:type="dcterms:W3CDTF">2019-09-28T05:56:42Z</dcterms:modified>
</cp:coreProperties>
</file>